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64" r:id="rId5"/>
    <p:sldId id="268" r:id="rId6"/>
    <p:sldId id="265" r:id="rId7"/>
    <p:sldId id="267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lnár Vince" initials="MV" lastIdx="1" clrIdx="0">
    <p:extLst>
      <p:ext uri="{19B8F6BF-5375-455C-9EA6-DF929625EA0E}">
        <p15:presenceInfo xmlns:p15="http://schemas.microsoft.com/office/powerpoint/2012/main" userId="747587b68bb466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EED"/>
    <a:srgbClr val="0F7EB2"/>
    <a:srgbClr val="A81437"/>
    <a:srgbClr val="810F29"/>
    <a:srgbClr val="B83A55"/>
    <a:srgbClr val="7F182D"/>
    <a:srgbClr val="FFFFFF"/>
    <a:srgbClr val="20409B"/>
    <a:srgbClr val="204CC4"/>
    <a:srgbClr val="621E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797EB-F45F-404F-AEFC-B9DC38B71B30}" v="4" dt="2024-07-08T12:45:37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2" autoAdjust="0"/>
    <p:restoredTop sz="92865" autoAdjust="0"/>
  </p:normalViewPr>
  <p:slideViewPr>
    <p:cSldViewPr snapToGrid="0">
      <p:cViewPr varScale="1">
        <p:scale>
          <a:sx n="158" d="100"/>
          <a:sy n="158" d="100"/>
        </p:scale>
        <p:origin x="100" y="1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skei Zoltán" userId="a6f32290-0dad-46b2-8967-5fb263dca087" providerId="ADAL" clId="{A4C97412-49E4-437D-A53B-ACF49FCCD9AE}"/>
    <pc:docChg chg="undo custSel modSld">
      <pc:chgData name="Micskei Zoltán" userId="a6f32290-0dad-46b2-8967-5fb263dca087" providerId="ADAL" clId="{A4C97412-49E4-437D-A53B-ACF49FCCD9AE}" dt="2024-06-12T22:03:12.212" v="143" actId="20577"/>
      <pc:docMkLst>
        <pc:docMk/>
      </pc:docMkLst>
      <pc:sldChg chg="modSp mod">
        <pc:chgData name="Micskei Zoltán" userId="a6f32290-0dad-46b2-8967-5fb263dca087" providerId="ADAL" clId="{A4C97412-49E4-437D-A53B-ACF49FCCD9AE}" dt="2024-06-11T08:24:18.361" v="27" actId="1037"/>
        <pc:sldMkLst>
          <pc:docMk/>
          <pc:sldMk cId="915297579" sldId="262"/>
        </pc:sldMkLst>
        <pc:grpChg chg="mod">
          <ac:chgData name="Micskei Zoltán" userId="a6f32290-0dad-46b2-8967-5fb263dca087" providerId="ADAL" clId="{A4C97412-49E4-437D-A53B-ACF49FCCD9AE}" dt="2024-06-11T08:24:18.361" v="27" actId="1037"/>
          <ac:grpSpMkLst>
            <pc:docMk/>
            <pc:sldMk cId="915297579" sldId="262"/>
            <ac:grpSpMk id="14" creationId="{792031DF-0D4B-384C-7420-195856FD0069}"/>
          </ac:grpSpMkLst>
        </pc:grpChg>
      </pc:sldChg>
      <pc:sldChg chg="modSp mod">
        <pc:chgData name="Micskei Zoltán" userId="a6f32290-0dad-46b2-8967-5fb263dca087" providerId="ADAL" clId="{A4C97412-49E4-437D-A53B-ACF49FCCD9AE}" dt="2024-06-11T08:22:48.996" v="2" actId="1076"/>
        <pc:sldMkLst>
          <pc:docMk/>
          <pc:sldMk cId="159984252" sldId="263"/>
        </pc:sldMkLst>
        <pc:picChg chg="mod">
          <ac:chgData name="Micskei Zoltán" userId="a6f32290-0dad-46b2-8967-5fb263dca087" providerId="ADAL" clId="{A4C97412-49E4-437D-A53B-ACF49FCCD9AE}" dt="2024-06-11T08:22:48.996" v="2" actId="1076"/>
          <ac:picMkLst>
            <pc:docMk/>
            <pc:sldMk cId="159984252" sldId="263"/>
            <ac:picMk id="9" creationId="{341669ED-F90B-CCC7-3E0F-97784C8BCFA6}"/>
          </ac:picMkLst>
        </pc:picChg>
      </pc:sldChg>
      <pc:sldChg chg="modSp mod">
        <pc:chgData name="Micskei Zoltán" userId="a6f32290-0dad-46b2-8967-5fb263dca087" providerId="ADAL" clId="{A4C97412-49E4-437D-A53B-ACF49FCCD9AE}" dt="2024-06-12T22:03:12.212" v="143" actId="20577"/>
        <pc:sldMkLst>
          <pc:docMk/>
          <pc:sldMk cId="2841393097" sldId="265"/>
        </pc:sldMkLst>
        <pc:spChg chg="mod">
          <ac:chgData name="Micskei Zoltán" userId="a6f32290-0dad-46b2-8967-5fb263dca087" providerId="ADAL" clId="{A4C97412-49E4-437D-A53B-ACF49FCCD9AE}" dt="2024-06-12T21:58:24.107" v="30"/>
          <ac:spMkLst>
            <pc:docMk/>
            <pc:sldMk cId="2841393097" sldId="265"/>
            <ac:spMk id="21" creationId="{3374882E-A56A-77CA-E8B1-DAFA120CDF6E}"/>
          </ac:spMkLst>
        </pc:spChg>
        <pc:spChg chg="mod">
          <ac:chgData name="Micskei Zoltán" userId="a6f32290-0dad-46b2-8967-5fb263dca087" providerId="ADAL" clId="{A4C97412-49E4-437D-A53B-ACF49FCCD9AE}" dt="2024-06-12T22:03:12.212" v="143" actId="20577"/>
          <ac:spMkLst>
            <pc:docMk/>
            <pc:sldMk cId="2841393097" sldId="265"/>
            <ac:spMk id="24" creationId="{22632DB9-4A4E-3035-3495-DEA6F78CE00A}"/>
          </ac:spMkLst>
        </pc:spChg>
      </pc:sldChg>
      <pc:sldChg chg="modSp mod">
        <pc:chgData name="Micskei Zoltán" userId="a6f32290-0dad-46b2-8967-5fb263dca087" providerId="ADAL" clId="{A4C97412-49E4-437D-A53B-ACF49FCCD9AE}" dt="2024-06-12T22:00:35.729" v="48" actId="20577"/>
        <pc:sldMkLst>
          <pc:docMk/>
          <pc:sldMk cId="1954040277" sldId="327"/>
        </pc:sldMkLst>
        <pc:spChg chg="mod">
          <ac:chgData name="Micskei Zoltán" userId="a6f32290-0dad-46b2-8967-5fb263dca087" providerId="ADAL" clId="{A4C97412-49E4-437D-A53B-ACF49FCCD9AE}" dt="2024-06-11T08:22:25.478" v="0"/>
          <ac:spMkLst>
            <pc:docMk/>
            <pc:sldMk cId="1954040277" sldId="327"/>
            <ac:spMk id="3" creationId="{488310CC-C9D9-0AE8-3E19-BD9AFE7D99B7}"/>
          </ac:spMkLst>
        </pc:spChg>
        <pc:spChg chg="mod">
          <ac:chgData name="Micskei Zoltán" userId="a6f32290-0dad-46b2-8967-5fb263dca087" providerId="ADAL" clId="{A4C97412-49E4-437D-A53B-ACF49FCCD9AE}" dt="2024-06-12T22:00:35.729" v="48" actId="20577"/>
          <ac:spMkLst>
            <pc:docMk/>
            <pc:sldMk cId="1954040277" sldId="327"/>
            <ac:spMk id="13" creationId="{C9DC0588-54F3-EC27-ACDD-21C63FA12357}"/>
          </ac:spMkLst>
        </pc:spChg>
        <pc:spChg chg="mod">
          <ac:chgData name="Micskei Zoltán" userId="a6f32290-0dad-46b2-8967-5fb263dca087" providerId="ADAL" clId="{A4C97412-49E4-437D-A53B-ACF49FCCD9AE}" dt="2024-06-12T21:59:59.403" v="46" actId="14100"/>
          <ac:spMkLst>
            <pc:docMk/>
            <pc:sldMk cId="1954040277" sldId="327"/>
            <ac:spMk id="15" creationId="{BB32E547-19E4-95AD-52CC-B68084810343}"/>
          </ac:spMkLst>
        </pc:spChg>
        <pc:grpChg chg="mod">
          <ac:chgData name="Micskei Zoltán" userId="a6f32290-0dad-46b2-8967-5fb263dca087" providerId="ADAL" clId="{A4C97412-49E4-437D-A53B-ACF49FCCD9AE}" dt="2024-06-11T08:24:14.348" v="23" actId="1038"/>
          <ac:grpSpMkLst>
            <pc:docMk/>
            <pc:sldMk cId="1954040277" sldId="327"/>
            <ac:grpSpMk id="7" creationId="{D38644FA-64FF-F27C-64CF-24976AA83DC8}"/>
          </ac:grpSpMkLst>
        </pc:grpChg>
      </pc:sldChg>
      <pc:sldChg chg="modSp">
        <pc:chgData name="Micskei Zoltán" userId="a6f32290-0dad-46b2-8967-5fb263dca087" providerId="ADAL" clId="{A4C97412-49E4-437D-A53B-ACF49FCCD9AE}" dt="2024-06-12T22:02:18.761" v="81" actId="20577"/>
        <pc:sldMkLst>
          <pc:docMk/>
          <pc:sldMk cId="2925684198" sldId="328"/>
        </pc:sldMkLst>
        <pc:spChg chg="mod">
          <ac:chgData name="Micskei Zoltán" userId="a6f32290-0dad-46b2-8967-5fb263dca087" providerId="ADAL" clId="{A4C97412-49E4-437D-A53B-ACF49FCCD9AE}" dt="2024-06-12T22:02:18.761" v="81" actId="20577"/>
          <ac:spMkLst>
            <pc:docMk/>
            <pc:sldMk cId="2925684198" sldId="328"/>
            <ac:spMk id="20" creationId="{C7CF86B5-7A1F-1158-AC23-6BB1C5FBC6B0}"/>
          </ac:spMkLst>
        </pc:spChg>
      </pc:sldChg>
    </pc:docChg>
  </pc:docChgLst>
  <pc:docChgLst>
    <pc:chgData name="Micskei Zoltán" userId="a6f32290-0dad-46b2-8967-5fb263dca087" providerId="ADAL" clId="{4F1797EB-F45F-404F-AEFC-B9DC38B71B30}"/>
    <pc:docChg chg="custSel addSld delSld modSld delMainMaster modMainMaster">
      <pc:chgData name="Micskei Zoltán" userId="a6f32290-0dad-46b2-8967-5fb263dca087" providerId="ADAL" clId="{4F1797EB-F45F-404F-AEFC-B9DC38B71B30}" dt="2024-07-08T12:48:38.980" v="74" actId="20577"/>
      <pc:docMkLst>
        <pc:docMk/>
      </pc:docMkLst>
      <pc:sldChg chg="del">
        <pc:chgData name="Micskei Zoltán" userId="a6f32290-0dad-46b2-8967-5fb263dca087" providerId="ADAL" clId="{4F1797EB-F45F-404F-AEFC-B9DC38B71B30}" dt="2024-07-08T12:42:27.074" v="0" actId="47"/>
        <pc:sldMkLst>
          <pc:docMk/>
          <pc:sldMk cId="915297579" sldId="262"/>
        </pc:sldMkLst>
      </pc:sldChg>
      <pc:sldChg chg="addSp delSp modSp mod chgLayout">
        <pc:chgData name="Micskei Zoltán" userId="a6f32290-0dad-46b2-8967-5fb263dca087" providerId="ADAL" clId="{4F1797EB-F45F-404F-AEFC-B9DC38B71B30}" dt="2024-07-08T12:47:48.404" v="47" actId="700"/>
        <pc:sldMkLst>
          <pc:docMk/>
          <pc:sldMk cId="1048636030" sldId="264"/>
        </pc:sldMkLst>
        <pc:spChg chg="del mod">
          <ac:chgData name="Micskei Zoltán" userId="a6f32290-0dad-46b2-8967-5fb263dca087" providerId="ADAL" clId="{4F1797EB-F45F-404F-AEFC-B9DC38B71B30}" dt="2024-07-08T12:47:48.404" v="47" actId="700"/>
          <ac:spMkLst>
            <pc:docMk/>
            <pc:sldMk cId="1048636030" sldId="264"/>
            <ac:spMk id="2" creationId="{3DC1EE88-2331-0129-309E-B2F081FC5933}"/>
          </ac:spMkLst>
        </pc:spChg>
        <pc:spChg chg="del mod">
          <ac:chgData name="Micskei Zoltán" userId="a6f32290-0dad-46b2-8967-5fb263dca087" providerId="ADAL" clId="{4F1797EB-F45F-404F-AEFC-B9DC38B71B30}" dt="2024-07-08T12:47:48.404" v="47" actId="700"/>
          <ac:spMkLst>
            <pc:docMk/>
            <pc:sldMk cId="1048636030" sldId="264"/>
            <ac:spMk id="3" creationId="{75AD8A46-6180-E7B1-A9A2-8400BEAF0FF0}"/>
          </ac:spMkLst>
        </pc:spChg>
        <pc:spChg chg="add mod ord">
          <ac:chgData name="Micskei Zoltán" userId="a6f32290-0dad-46b2-8967-5fb263dca087" providerId="ADAL" clId="{4F1797EB-F45F-404F-AEFC-B9DC38B71B30}" dt="2024-07-08T12:47:48.404" v="47" actId="700"/>
          <ac:spMkLst>
            <pc:docMk/>
            <pc:sldMk cId="1048636030" sldId="264"/>
            <ac:spMk id="4" creationId="{CAB3C57A-D548-8FE9-92FD-5DB3AD97F956}"/>
          </ac:spMkLst>
        </pc:spChg>
        <pc:spChg chg="add mod ord">
          <ac:chgData name="Micskei Zoltán" userId="a6f32290-0dad-46b2-8967-5fb263dca087" providerId="ADAL" clId="{4F1797EB-F45F-404F-AEFC-B9DC38B71B30}" dt="2024-07-08T12:47:48.404" v="47" actId="700"/>
          <ac:spMkLst>
            <pc:docMk/>
            <pc:sldMk cId="1048636030" sldId="264"/>
            <ac:spMk id="5" creationId="{6B614933-FC94-9466-9F62-B6742378C994}"/>
          </ac:spMkLst>
        </pc:spChg>
      </pc:sldChg>
      <pc:sldChg chg="del">
        <pc:chgData name="Micskei Zoltán" userId="a6f32290-0dad-46b2-8967-5fb263dca087" providerId="ADAL" clId="{4F1797EB-F45F-404F-AEFC-B9DC38B71B30}" dt="2024-07-08T12:42:27.074" v="0" actId="47"/>
        <pc:sldMkLst>
          <pc:docMk/>
          <pc:sldMk cId="2841393097" sldId="265"/>
        </pc:sldMkLst>
      </pc:sldChg>
      <pc:sldChg chg="new">
        <pc:chgData name="Micskei Zoltán" userId="a6f32290-0dad-46b2-8967-5fb263dca087" providerId="ADAL" clId="{4F1797EB-F45F-404F-AEFC-B9DC38B71B30}" dt="2024-07-08T12:42:51.234" v="3" actId="680"/>
        <pc:sldMkLst>
          <pc:docMk/>
          <pc:sldMk cId="3758815645" sldId="265"/>
        </pc:sldMkLst>
      </pc:sldChg>
      <pc:sldChg chg="addSp delSp modSp new mod">
        <pc:chgData name="Micskei Zoltán" userId="a6f32290-0dad-46b2-8967-5fb263dca087" providerId="ADAL" clId="{4F1797EB-F45F-404F-AEFC-B9DC38B71B30}" dt="2024-07-08T12:44:46.059" v="19" actId="790"/>
        <pc:sldMkLst>
          <pc:docMk/>
          <pc:sldMk cId="2724039215" sldId="266"/>
        </pc:sldMkLst>
        <pc:spChg chg="mod">
          <ac:chgData name="Micskei Zoltán" userId="a6f32290-0dad-46b2-8967-5fb263dca087" providerId="ADAL" clId="{4F1797EB-F45F-404F-AEFC-B9DC38B71B30}" dt="2024-07-08T12:44:46.059" v="19" actId="790"/>
          <ac:spMkLst>
            <pc:docMk/>
            <pc:sldMk cId="2724039215" sldId="266"/>
            <ac:spMk id="2" creationId="{5CA3A6C8-1628-551A-B81E-7C4B1E0F4D61}"/>
          </ac:spMkLst>
        </pc:spChg>
        <pc:spChg chg="del">
          <ac:chgData name="Micskei Zoltán" userId="a6f32290-0dad-46b2-8967-5fb263dca087" providerId="ADAL" clId="{4F1797EB-F45F-404F-AEFC-B9DC38B71B30}" dt="2024-07-08T12:44:17.211" v="17" actId="478"/>
          <ac:spMkLst>
            <pc:docMk/>
            <pc:sldMk cId="2724039215" sldId="266"/>
            <ac:spMk id="3" creationId="{CB4F2819-224F-8F7C-76CA-181B24079EE6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4" creationId="{026DF593-EADF-2AFA-DCF8-72D6FEE42A65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5" creationId="{B8386EB3-BBAC-061D-91C0-04A3BDEBC66D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6" creationId="{98D6FE5B-A25F-9E15-EE2B-BC7C228EFD11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7" creationId="{1F76E88C-89D7-3178-FCD5-0544771D3073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8" creationId="{4B3A1BA2-6D97-5886-F947-9ECFD66E7936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9" creationId="{AA08E193-944E-A280-A081-43FA437C6CD7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10" creationId="{60AC4A72-DB44-AF84-10C6-86E82C920829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11" creationId="{5917BBCF-41AF-684C-9D61-A116E29FA44A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12" creationId="{98F3FDFA-F33A-77DA-98DB-DCBC019A54B1}"/>
          </ac:spMkLst>
        </pc:spChg>
        <pc:spChg chg="add mod">
          <ac:chgData name="Micskei Zoltán" userId="a6f32290-0dad-46b2-8967-5fb263dca087" providerId="ADAL" clId="{4F1797EB-F45F-404F-AEFC-B9DC38B71B30}" dt="2024-07-08T12:44:18.369" v="18"/>
          <ac:spMkLst>
            <pc:docMk/>
            <pc:sldMk cId="2724039215" sldId="266"/>
            <ac:spMk id="13" creationId="{1D00E993-5425-FF89-2E18-E8859C645FF1}"/>
          </ac:spMkLst>
        </pc:spChg>
      </pc:sldChg>
      <pc:sldChg chg="addSp delSp modSp new mod modClrScheme chgLayout">
        <pc:chgData name="Micskei Zoltán" userId="a6f32290-0dad-46b2-8967-5fb263dca087" providerId="ADAL" clId="{4F1797EB-F45F-404F-AEFC-B9DC38B71B30}" dt="2024-07-08T12:45:17.474" v="21" actId="700"/>
        <pc:sldMkLst>
          <pc:docMk/>
          <pc:sldMk cId="2208325830" sldId="267"/>
        </pc:sldMkLst>
        <pc:spChg chg="del mod ord">
          <ac:chgData name="Micskei Zoltán" userId="a6f32290-0dad-46b2-8967-5fb263dca087" providerId="ADAL" clId="{4F1797EB-F45F-404F-AEFC-B9DC38B71B30}" dt="2024-07-08T12:45:17.474" v="21" actId="700"/>
          <ac:spMkLst>
            <pc:docMk/>
            <pc:sldMk cId="2208325830" sldId="267"/>
            <ac:spMk id="2" creationId="{D4CB0DCE-D52E-2A96-6304-B0EED32CA695}"/>
          </ac:spMkLst>
        </pc:spChg>
        <pc:spChg chg="del mod ord">
          <ac:chgData name="Micskei Zoltán" userId="a6f32290-0dad-46b2-8967-5fb263dca087" providerId="ADAL" clId="{4F1797EB-F45F-404F-AEFC-B9DC38B71B30}" dt="2024-07-08T12:45:17.474" v="21" actId="700"/>
          <ac:spMkLst>
            <pc:docMk/>
            <pc:sldMk cId="2208325830" sldId="267"/>
            <ac:spMk id="3" creationId="{ACE4EE8F-69FB-72E2-6F09-752F21B90940}"/>
          </ac:spMkLst>
        </pc:spChg>
        <pc:spChg chg="add mod ord">
          <ac:chgData name="Micskei Zoltán" userId="a6f32290-0dad-46b2-8967-5fb263dca087" providerId="ADAL" clId="{4F1797EB-F45F-404F-AEFC-B9DC38B71B30}" dt="2024-07-08T12:45:17.474" v="21" actId="700"/>
          <ac:spMkLst>
            <pc:docMk/>
            <pc:sldMk cId="2208325830" sldId="267"/>
            <ac:spMk id="4" creationId="{E2DD8A8F-B9AD-6267-A6E3-F824C59E5B00}"/>
          </ac:spMkLst>
        </pc:spChg>
        <pc:spChg chg="add mod ord">
          <ac:chgData name="Micskei Zoltán" userId="a6f32290-0dad-46b2-8967-5fb263dca087" providerId="ADAL" clId="{4F1797EB-F45F-404F-AEFC-B9DC38B71B30}" dt="2024-07-08T12:45:17.474" v="21" actId="700"/>
          <ac:spMkLst>
            <pc:docMk/>
            <pc:sldMk cId="2208325830" sldId="267"/>
            <ac:spMk id="5" creationId="{01B56F29-A3BC-ED7E-38A6-362C4CBC14D5}"/>
          </ac:spMkLst>
        </pc:spChg>
      </pc:sldChg>
      <pc:sldChg chg="addSp delSp modSp new mod chgLayout">
        <pc:chgData name="Micskei Zoltán" userId="a6f32290-0dad-46b2-8967-5fb263dca087" providerId="ADAL" clId="{4F1797EB-F45F-404F-AEFC-B9DC38B71B30}" dt="2024-07-08T12:47:38.773" v="46" actId="700"/>
        <pc:sldMkLst>
          <pc:docMk/>
          <pc:sldMk cId="2283007164" sldId="268"/>
        </pc:sldMkLst>
        <pc:spChg chg="del">
          <ac:chgData name="Micskei Zoltán" userId="a6f32290-0dad-46b2-8967-5fb263dca087" providerId="ADAL" clId="{4F1797EB-F45F-404F-AEFC-B9DC38B71B30}" dt="2024-07-08T12:47:38.773" v="46" actId="700"/>
          <ac:spMkLst>
            <pc:docMk/>
            <pc:sldMk cId="2283007164" sldId="268"/>
            <ac:spMk id="2" creationId="{D43E2237-DD04-BD82-A16B-50CEA6D4A7E6}"/>
          </ac:spMkLst>
        </pc:spChg>
        <pc:spChg chg="del">
          <ac:chgData name="Micskei Zoltán" userId="a6f32290-0dad-46b2-8967-5fb263dca087" providerId="ADAL" clId="{4F1797EB-F45F-404F-AEFC-B9DC38B71B30}" dt="2024-07-08T12:47:38.773" v="46" actId="700"/>
          <ac:spMkLst>
            <pc:docMk/>
            <pc:sldMk cId="2283007164" sldId="268"/>
            <ac:spMk id="3" creationId="{B879C494-972B-9AEF-4E08-D080DF499739}"/>
          </ac:spMkLst>
        </pc:spChg>
        <pc:spChg chg="add mod ord">
          <ac:chgData name="Micskei Zoltán" userId="a6f32290-0dad-46b2-8967-5fb263dca087" providerId="ADAL" clId="{4F1797EB-F45F-404F-AEFC-B9DC38B71B30}" dt="2024-07-08T12:47:38.773" v="46" actId="700"/>
          <ac:spMkLst>
            <pc:docMk/>
            <pc:sldMk cId="2283007164" sldId="268"/>
            <ac:spMk id="4" creationId="{4F4934DB-FE34-2FBD-0052-677853F56F2B}"/>
          </ac:spMkLst>
        </pc:spChg>
        <pc:spChg chg="add mod ord">
          <ac:chgData name="Micskei Zoltán" userId="a6f32290-0dad-46b2-8967-5fb263dca087" providerId="ADAL" clId="{4F1797EB-F45F-404F-AEFC-B9DC38B71B30}" dt="2024-07-08T12:47:38.773" v="46" actId="700"/>
          <ac:spMkLst>
            <pc:docMk/>
            <pc:sldMk cId="2283007164" sldId="268"/>
            <ac:spMk id="5" creationId="{5F8D9070-AD59-34B8-BD7A-7EFD5D79EFF6}"/>
          </ac:spMkLst>
        </pc:spChg>
      </pc:sldChg>
      <pc:sldChg chg="del">
        <pc:chgData name="Micskei Zoltán" userId="a6f32290-0dad-46b2-8967-5fb263dca087" providerId="ADAL" clId="{4F1797EB-F45F-404F-AEFC-B9DC38B71B30}" dt="2024-07-08T12:42:27.074" v="0" actId="47"/>
        <pc:sldMkLst>
          <pc:docMk/>
          <pc:sldMk cId="4226649664" sldId="325"/>
        </pc:sldMkLst>
      </pc:sldChg>
      <pc:sldChg chg="del">
        <pc:chgData name="Micskei Zoltán" userId="a6f32290-0dad-46b2-8967-5fb263dca087" providerId="ADAL" clId="{4F1797EB-F45F-404F-AEFC-B9DC38B71B30}" dt="2024-07-08T12:42:27.074" v="0" actId="47"/>
        <pc:sldMkLst>
          <pc:docMk/>
          <pc:sldMk cId="2323899955" sldId="326"/>
        </pc:sldMkLst>
      </pc:sldChg>
      <pc:sldChg chg="del">
        <pc:chgData name="Micskei Zoltán" userId="a6f32290-0dad-46b2-8967-5fb263dca087" providerId="ADAL" clId="{4F1797EB-F45F-404F-AEFC-B9DC38B71B30}" dt="2024-07-08T12:42:27.074" v="0" actId="47"/>
        <pc:sldMkLst>
          <pc:docMk/>
          <pc:sldMk cId="1954040277" sldId="327"/>
        </pc:sldMkLst>
      </pc:sldChg>
      <pc:sldChg chg="del">
        <pc:chgData name="Micskei Zoltán" userId="a6f32290-0dad-46b2-8967-5fb263dca087" providerId="ADAL" clId="{4F1797EB-F45F-404F-AEFC-B9DC38B71B30}" dt="2024-07-08T12:42:27.074" v="0" actId="47"/>
        <pc:sldMkLst>
          <pc:docMk/>
          <pc:sldMk cId="2925684198" sldId="328"/>
        </pc:sldMkLst>
      </pc:sldChg>
      <pc:sldMasterChg chg="addSldLayout modSldLayout">
        <pc:chgData name="Micskei Zoltán" userId="a6f32290-0dad-46b2-8967-5fb263dca087" providerId="ADAL" clId="{4F1797EB-F45F-404F-AEFC-B9DC38B71B30}" dt="2024-07-08T12:48:38.980" v="74" actId="20577"/>
        <pc:sldMasterMkLst>
          <pc:docMk/>
          <pc:sldMasterMk cId="0" sldId="2147483648"/>
        </pc:sldMasterMkLst>
        <pc:sldLayoutChg chg="modSp mod">
          <pc:chgData name="Micskei Zoltán" userId="a6f32290-0dad-46b2-8967-5fb263dca087" providerId="ADAL" clId="{4F1797EB-F45F-404F-AEFC-B9DC38B71B30}" dt="2024-07-08T12:48:14.878" v="65" actId="20577"/>
          <pc:sldLayoutMkLst>
            <pc:docMk/>
            <pc:sldMasterMk cId="0" sldId="2147483648"/>
            <pc:sldLayoutMk cId="0" sldId="2147483649"/>
          </pc:sldLayoutMkLst>
          <pc:spChg chg="mod">
            <ac:chgData name="Micskei Zoltán" userId="a6f32290-0dad-46b2-8967-5fb263dca087" providerId="ADAL" clId="{4F1797EB-F45F-404F-AEFC-B9DC38B71B30}" dt="2024-07-08T12:48:14.878" v="65" actId="2057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add mod modTransition">
          <pc:chgData name="Micskei Zoltán" userId="a6f32290-0dad-46b2-8967-5fb263dca087" providerId="ADAL" clId="{4F1797EB-F45F-404F-AEFC-B9DC38B71B30}" dt="2024-07-08T12:48:38.980" v="74" actId="20577"/>
          <pc:sldLayoutMkLst>
            <pc:docMk/>
            <pc:sldMasterMk cId="0" sldId="2147483648"/>
            <pc:sldLayoutMk cId="274137601" sldId="2147483654"/>
          </pc:sldLayoutMkLst>
          <pc:spChg chg="mod">
            <ac:chgData name="Micskei Zoltán" userId="a6f32290-0dad-46b2-8967-5fb263dca087" providerId="ADAL" clId="{4F1797EB-F45F-404F-AEFC-B9DC38B71B30}" dt="2024-07-08T12:48:38.980" v="74" actId="20577"/>
            <ac:spMkLst>
              <pc:docMk/>
              <pc:sldMasterMk cId="0" sldId="2147483648"/>
              <pc:sldLayoutMk cId="274137601" sldId="2147483654"/>
              <ac:spMk id="5" creationId="{00000000-0000-0000-0000-000000000000}"/>
            </ac:spMkLst>
          </pc:spChg>
          <pc:spChg chg="mod">
            <ac:chgData name="Micskei Zoltán" userId="a6f32290-0dad-46b2-8967-5fb263dca087" providerId="ADAL" clId="{4F1797EB-F45F-404F-AEFC-B9DC38B71B30}" dt="2024-07-08T12:47:24.348" v="44"/>
            <ac:spMkLst>
              <pc:docMk/>
              <pc:sldMasterMk cId="0" sldId="2147483648"/>
              <pc:sldLayoutMk cId="274137601" sldId="2147483654"/>
              <ac:spMk id="10" creationId="{00000000-0000-0000-0000-000000000000}"/>
            </ac:spMkLst>
          </pc:spChg>
        </pc:sldLayoutChg>
      </pc:sldMasterChg>
      <pc:sldMasterChg chg="del delSldLayout">
        <pc:chgData name="Micskei Zoltán" userId="a6f32290-0dad-46b2-8967-5fb263dca087" providerId="ADAL" clId="{4F1797EB-F45F-404F-AEFC-B9DC38B71B30}" dt="2024-07-08T12:42:27.074" v="0" actId="47"/>
        <pc:sldMasterMkLst>
          <pc:docMk/>
          <pc:sldMasterMk cId="2200329964" sldId="2147483656"/>
        </pc:sldMasterMkLst>
        <pc:sldLayoutChg chg="del">
          <pc:chgData name="Micskei Zoltán" userId="a6f32290-0dad-46b2-8967-5fb263dca087" providerId="ADAL" clId="{4F1797EB-F45F-404F-AEFC-B9DC38B71B30}" dt="2024-07-08T12:42:27.074" v="0" actId="47"/>
          <pc:sldLayoutMkLst>
            <pc:docMk/>
            <pc:sldMasterMk cId="2200329964" sldId="2147483656"/>
            <pc:sldLayoutMk cId="1156622731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30191-0BE1-0142-AFC1-0297AE024A0E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A3C59-3253-3B42-8BE0-F6D0BA6B0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33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304001"/>
            <a:ext cx="12192000" cy="553998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800">
              <a:latin typeface="+mn-lt"/>
              <a:cs typeface="+mn-cs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093" y="6307996"/>
            <a:ext cx="4866217" cy="5539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b="1" dirty="0">
                <a:solidFill>
                  <a:schemeClr val="bg1"/>
                </a:solidFill>
                <a:latin typeface="+mn-lt"/>
                <a:cs typeface="+mn-cs"/>
              </a:rPr>
              <a:t>Budapesti Műszaki és Gazdaságtudományi Egyetem (BME)</a:t>
            </a:r>
          </a:p>
          <a:p>
            <a:pPr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b="1" dirty="0">
                <a:solidFill>
                  <a:schemeClr val="bg1"/>
                </a:solidFill>
                <a:latin typeface="+mn-lt"/>
                <a:cs typeface="+mn-cs"/>
              </a:rPr>
              <a:t>Villamosmérnöki és Informatikai Kar (VIK)</a:t>
            </a:r>
          </a:p>
          <a:p>
            <a:pPr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b="1" dirty="0">
                <a:solidFill>
                  <a:schemeClr val="bg1"/>
                </a:solidFill>
                <a:latin typeface="+mn-lt"/>
                <a:cs typeface="+mn-cs"/>
              </a:rPr>
              <a:t>Mesterséges Intelligencia és Rendszertervezés Tanszék (MIT)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649699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 sz="48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828800" y="2352675"/>
            <a:ext cx="8534400" cy="1203634"/>
          </a:xfr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/>
              <a:t>Alcím mintájának szerkesztése</a:t>
            </a:r>
          </a:p>
        </p:txBody>
      </p:sp>
      <p:pic>
        <p:nvPicPr>
          <p:cNvPr id="11" name="Kép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273" y="6347000"/>
            <a:ext cx="1705485" cy="468000"/>
          </a:xfrm>
          <a:prstGeom prst="rect">
            <a:avLst/>
          </a:prstGeom>
        </p:spPr>
      </p:pic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1333500" y="3735711"/>
            <a:ext cx="9525000" cy="70788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Budapesti Műszaki és Gazdaságtudományi Egyetem</a:t>
            </a:r>
          </a:p>
          <a:p>
            <a:pPr algn="ctr"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>
                <a:solidFill>
                  <a:srgbClr val="810F2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Mesterséges Intelligencia és Rendszertervezés Tanszék</a:t>
            </a:r>
            <a:endParaRPr lang="en-US" sz="2000" b="1" dirty="0">
              <a:solidFill>
                <a:srgbClr val="810F2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Kép 6" descr="A képen Grafika, piros, Grafikus tervezés, tervezés látható&#10;&#10;Automatikusan generált leírás">
            <a:extLst>
              <a:ext uri="{FF2B5EF4-FFF2-40B4-BE49-F238E27FC236}">
                <a16:creationId xmlns:a16="http://schemas.microsoft.com/office/drawing/2014/main" id="{940222F9-A83F-CC73-0E22-7B9760CCF6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76851" y="4670545"/>
            <a:ext cx="1638298" cy="1249678"/>
          </a:xfrm>
          <a:prstGeom prst="rect">
            <a:avLst/>
          </a:prstGeom>
        </p:spPr>
      </p:pic>
      <p:pic>
        <p:nvPicPr>
          <p:cNvPr id="8" name="Picture 7" descr="A white logo with a lightning bolt in a circle and a circle with text&#10;&#10;Description automatically generated">
            <a:extLst>
              <a:ext uri="{FF2B5EF4-FFF2-40B4-BE49-F238E27FC236}">
                <a16:creationId xmlns:a16="http://schemas.microsoft.com/office/drawing/2014/main" id="{DF247E77-AA54-B202-0134-AB9798BFE9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47273" y="6347000"/>
            <a:ext cx="463175" cy="46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ang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304001"/>
            <a:ext cx="12192000" cy="553998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800">
              <a:latin typeface="+mn-lt"/>
              <a:cs typeface="+mn-cs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093" y="6307996"/>
            <a:ext cx="4866217" cy="5539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+mn-lt"/>
                <a:cs typeface="+mn-cs"/>
              </a:rPr>
              <a:t>Budapest University of Technology and Economics</a:t>
            </a:r>
            <a:r>
              <a:rPr lang="hu-HU" sz="1000" b="1" dirty="0">
                <a:solidFill>
                  <a:schemeClr val="bg1"/>
                </a:solidFill>
                <a:latin typeface="+mn-lt"/>
                <a:cs typeface="+mn-cs"/>
              </a:rPr>
              <a:t> (BME)</a:t>
            </a:r>
          </a:p>
          <a:p>
            <a:pPr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+mn-lt"/>
                <a:cs typeface="+mn-cs"/>
              </a:rPr>
              <a:t>Faculty of Electrical Engineering and Informatics (VIK)</a:t>
            </a:r>
            <a:endParaRPr lang="hu-HU" sz="10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+mn-lt"/>
                <a:cs typeface="+mn-cs"/>
              </a:rPr>
              <a:t>Dep</a:t>
            </a:r>
            <a:r>
              <a:rPr lang="hu-HU" sz="1000" b="1" dirty="0">
                <a:solidFill>
                  <a:schemeClr val="bg1"/>
                </a:solidFill>
                <a:latin typeface="+mn-lt"/>
                <a:cs typeface="+mn-cs"/>
              </a:rPr>
              <a:t>t.</a:t>
            </a:r>
            <a:r>
              <a:rPr lang="en-US" sz="1000" b="1" dirty="0">
                <a:solidFill>
                  <a:schemeClr val="bg1"/>
                </a:solidFill>
                <a:latin typeface="+mn-lt"/>
                <a:cs typeface="+mn-cs"/>
              </a:rPr>
              <a:t> of Artificial Intelligence and Systems Engineering</a:t>
            </a:r>
            <a:r>
              <a:rPr lang="hu-HU" sz="1000" b="1" dirty="0">
                <a:solidFill>
                  <a:schemeClr val="bg1"/>
                </a:solidFill>
                <a:latin typeface="+mn-lt"/>
                <a:cs typeface="+mn-cs"/>
              </a:rPr>
              <a:t> (MIT)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649699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 sz="48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828800" y="2352675"/>
            <a:ext cx="8534400" cy="1203634"/>
          </a:xfr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/>
              <a:t>Alcím mintájának szerkesztése</a:t>
            </a:r>
          </a:p>
        </p:txBody>
      </p:sp>
      <p:pic>
        <p:nvPicPr>
          <p:cNvPr id="11" name="Kép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273" y="6347000"/>
            <a:ext cx="1705485" cy="468000"/>
          </a:xfrm>
          <a:prstGeom prst="rect">
            <a:avLst/>
          </a:prstGeom>
        </p:spPr>
      </p:pic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1333500" y="3735711"/>
            <a:ext cx="9525000" cy="70788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Budapest University of Technology and Economics</a:t>
            </a:r>
            <a:endParaRPr lang="hu-HU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810F2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Department of Artificial Intelligence and Systems Engineering</a:t>
            </a:r>
          </a:p>
        </p:txBody>
      </p:sp>
      <p:pic>
        <p:nvPicPr>
          <p:cNvPr id="7" name="Kép 6" descr="A képen Grafika, piros, Grafikus tervezés, tervezés látható&#10;&#10;Automatikusan generált leírás">
            <a:extLst>
              <a:ext uri="{FF2B5EF4-FFF2-40B4-BE49-F238E27FC236}">
                <a16:creationId xmlns:a16="http://schemas.microsoft.com/office/drawing/2014/main" id="{940222F9-A83F-CC73-0E22-7B9760CCF6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76851" y="4670545"/>
            <a:ext cx="1638298" cy="1249678"/>
          </a:xfrm>
          <a:prstGeom prst="rect">
            <a:avLst/>
          </a:prstGeom>
        </p:spPr>
      </p:pic>
      <p:pic>
        <p:nvPicPr>
          <p:cNvPr id="8" name="Picture 7" descr="A white logo with a lightning bolt in a circle and a circle with text&#10;&#10;Description automatically generated">
            <a:extLst>
              <a:ext uri="{FF2B5EF4-FFF2-40B4-BE49-F238E27FC236}">
                <a16:creationId xmlns:a16="http://schemas.microsoft.com/office/drawing/2014/main" id="{DF247E77-AA54-B202-0134-AB9798BFE9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47273" y="6347000"/>
            <a:ext cx="46317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3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500" y="104775"/>
            <a:ext cx="11811000" cy="1085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>
              <a:defRPr b="0">
                <a:solidFill>
                  <a:srgbClr val="810F29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0500" y="1323974"/>
            <a:ext cx="11811000" cy="5062539"/>
          </a:xfrm>
        </p:spPr>
        <p:txBody>
          <a:bodyPr/>
          <a:lstStyle>
            <a:lvl1pPr>
              <a:defRPr>
                <a:latin typeface="+mn-lt"/>
                <a:cs typeface="Segoe UI" panose="020B0502040204020203" pitchFamily="34" charset="0"/>
              </a:defRPr>
            </a:lvl1pPr>
            <a:lvl2pPr>
              <a:defRPr>
                <a:latin typeface="+mn-lt"/>
                <a:cs typeface="Segoe UI" panose="020B0502040204020203" pitchFamily="34" charset="0"/>
              </a:defRPr>
            </a:lvl2pPr>
            <a:lvl3pPr>
              <a:defRPr>
                <a:latin typeface="+mn-lt"/>
                <a:cs typeface="Segoe UI" panose="020B0502040204020203" pitchFamily="34" charset="0"/>
              </a:defRPr>
            </a:lvl3pPr>
            <a:lvl4pPr>
              <a:defRPr>
                <a:latin typeface="+mn-lt"/>
                <a:cs typeface="Segoe UI" panose="020B0502040204020203" pitchFamily="34" charset="0"/>
              </a:defRPr>
            </a:lvl4pPr>
            <a:lvl5pPr>
              <a:defRPr>
                <a:latin typeface="+mn-lt"/>
                <a:cs typeface="Segoe UI" panose="020B0502040204020203" pitchFamily="34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128" y="2844793"/>
            <a:ext cx="10368000" cy="1362075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>
              <a:defRPr sz="4000" b="1" cap="all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128" y="4195774"/>
            <a:ext cx="10363200" cy="1500187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500" y="104775"/>
            <a:ext cx="11796263" cy="1085850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90500" y="1276350"/>
            <a:ext cx="5803900" cy="50736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599" y="1276351"/>
            <a:ext cx="5789164" cy="50736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6477000"/>
            <a:ext cx="12192000" cy="381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50000">
                <a:srgbClr val="762536"/>
              </a:gs>
              <a:gs pos="100000">
                <a:srgbClr val="A3334B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EC4D53-A2F4-4CAC-B773-4CA7D65B5D4E}" type="slidenum">
              <a:rPr lang="en-US" sz="16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sz="1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190500" y="104775"/>
            <a:ext cx="11811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190500" y="1314450"/>
            <a:ext cx="11811000" cy="5072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899DA7CE-FC00-BF9A-39D0-CF5CC7AD36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0" y="6493934"/>
            <a:ext cx="1208670" cy="331670"/>
          </a:xfrm>
          <a:prstGeom prst="rect">
            <a:avLst/>
          </a:prstGeom>
        </p:spPr>
      </p:pic>
      <p:pic>
        <p:nvPicPr>
          <p:cNvPr id="10" name="Kép 9" descr="A képen szimbólum, Grafika, Betűtípus, fehér látható&#10;&#10;Automatikusan generált leírás">
            <a:extLst>
              <a:ext uri="{FF2B5EF4-FFF2-40B4-BE49-F238E27FC236}">
                <a16:creationId xmlns:a16="http://schemas.microsoft.com/office/drawing/2014/main" id="{E01F0145-E580-56BD-1BDA-43AAE626045D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1752264" y="6510339"/>
            <a:ext cx="391106" cy="2983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0" kern="1200">
          <a:solidFill>
            <a:srgbClr val="810F29"/>
          </a:solidFill>
          <a:latin typeface="+mj-lt"/>
          <a:ea typeface="+mj-ea"/>
          <a:cs typeface="Segoe UI" panose="020B0502040204020203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62536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62536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62536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62536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62536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B3C57A-D548-8FE9-92FD-5DB3AD97F9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B614933-FC94-9466-9F62-B6742378C9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3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4934DB-FE34-2FBD-0052-677853F56F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8D9070-AD59-34B8-BD7A-7EFD5D79E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0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AEED5-0D27-3F5E-BE0B-0ED4EA07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154A0-4C05-1797-F68D-294B6A92F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1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DD8A8F-B9AD-6267-A6E3-F824C59E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B56F29-A3BC-ED7E-38A6-362C4CBC1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A6C8-1628-551A-B81E-7C4B1E0F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Színséma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26DF593-EADF-2AFA-DCF8-72D6FEE42A65}"/>
              </a:ext>
            </a:extLst>
          </p:cNvPr>
          <p:cNvSpPr/>
          <p:nvPr/>
        </p:nvSpPr>
        <p:spPr>
          <a:xfrm>
            <a:off x="2776050" y="1475047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accent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accent1"/>
              </a:solidFill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B8386EB3-BBAC-061D-91C0-04A3BDEBC66D}"/>
              </a:ext>
            </a:extLst>
          </p:cNvPr>
          <p:cNvSpPr/>
          <p:nvPr/>
        </p:nvSpPr>
        <p:spPr>
          <a:xfrm>
            <a:off x="339100" y="3942953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accent2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98D6FE5B-A25F-9E15-EE2B-BC7C228EFD11}"/>
              </a:ext>
            </a:extLst>
          </p:cNvPr>
          <p:cNvSpPr/>
          <p:nvPr/>
        </p:nvSpPr>
        <p:spPr>
          <a:xfrm>
            <a:off x="5269937" y="1407278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accent3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1F76E88C-89D7-3178-FCD5-0544771D3073}"/>
              </a:ext>
            </a:extLst>
          </p:cNvPr>
          <p:cNvSpPr/>
          <p:nvPr/>
        </p:nvSpPr>
        <p:spPr>
          <a:xfrm>
            <a:off x="7615950" y="3959746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tx2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4B3A1BA2-6D97-5886-F947-9ECFD66E7936}"/>
              </a:ext>
            </a:extLst>
          </p:cNvPr>
          <p:cNvSpPr/>
          <p:nvPr/>
        </p:nvSpPr>
        <p:spPr>
          <a:xfrm>
            <a:off x="5341500" y="4005131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accent4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A08E193-944E-A280-A081-43FA437C6CD7}"/>
              </a:ext>
            </a:extLst>
          </p:cNvPr>
          <p:cNvSpPr/>
          <p:nvPr/>
        </p:nvSpPr>
        <p:spPr>
          <a:xfrm>
            <a:off x="7615950" y="1407278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60AC4A72-DB44-AF84-10C6-86E82C920829}"/>
              </a:ext>
            </a:extLst>
          </p:cNvPr>
          <p:cNvSpPr/>
          <p:nvPr/>
        </p:nvSpPr>
        <p:spPr>
          <a:xfrm>
            <a:off x="339100" y="1475047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bg2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2"/>
              </a:solidFill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5917BBCF-41AF-684C-9D61-A116E29FA44A}"/>
              </a:ext>
            </a:extLst>
          </p:cNvPr>
          <p:cNvSpPr/>
          <p:nvPr/>
        </p:nvSpPr>
        <p:spPr>
          <a:xfrm>
            <a:off x="2840300" y="4005131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accent6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tx2"/>
              </a:solidFill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98F3FDFA-F33A-77DA-98DB-DCBC019A54B1}"/>
              </a:ext>
            </a:extLst>
          </p:cNvPr>
          <p:cNvSpPr/>
          <p:nvPr/>
        </p:nvSpPr>
        <p:spPr>
          <a:xfrm>
            <a:off x="9961963" y="1407278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bg2"/>
              </a:solidFill>
              <a:latin typeface="Abadi Extra Light" panose="020F0502020204030204" pitchFamily="34" charset="0"/>
            </a:endParaRP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1D00E993-5425-FF89-2E18-E8859C645FF1}"/>
              </a:ext>
            </a:extLst>
          </p:cNvPr>
          <p:cNvSpPr/>
          <p:nvPr/>
        </p:nvSpPr>
        <p:spPr>
          <a:xfrm>
            <a:off x="9963150" y="3946290"/>
            <a:ext cx="1800000" cy="1440000"/>
          </a:xfrm>
          <a:prstGeom prst="wedgeRoundRectCallout">
            <a:avLst>
              <a:gd name="adj1" fmla="val -57783"/>
              <a:gd name="adj2" fmla="val 74167"/>
              <a:gd name="adj3" fmla="val 16667"/>
            </a:avLst>
          </a:prstGeom>
          <a:solidFill>
            <a:schemeClr val="tx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039215"/>
      </p:ext>
    </p:extLst>
  </p:cSld>
  <p:clrMapOvr>
    <a:masterClrMapping/>
  </p:clrMapOvr>
</p:sld>
</file>

<file path=ppt/theme/theme1.xml><?xml version="1.0" encoding="utf-8"?>
<a:theme xmlns:a="http://schemas.openxmlformats.org/drawingml/2006/main" name="MIT70">
  <a:themeElements>
    <a:clrScheme name="BME MIT 2024">
      <a:dk1>
        <a:srgbClr val="0A100D"/>
      </a:dk1>
      <a:lt1>
        <a:srgbClr val="FFFFFF"/>
      </a:lt1>
      <a:dk2>
        <a:srgbClr val="810F29"/>
      </a:dk2>
      <a:lt2>
        <a:srgbClr val="DDDDDD"/>
      </a:lt2>
      <a:accent1>
        <a:srgbClr val="AF1438"/>
      </a:accent1>
      <a:accent2>
        <a:srgbClr val="EE964B"/>
      </a:accent2>
      <a:accent3>
        <a:srgbClr val="CAF7E2"/>
      </a:accent3>
      <a:accent4>
        <a:srgbClr val="58B09C"/>
      </a:accent4>
      <a:accent5>
        <a:srgbClr val="0F7EB2"/>
      </a:accent5>
      <a:accent6>
        <a:srgbClr val="085D83"/>
      </a:accent6>
      <a:hlink>
        <a:srgbClr val="0038AE"/>
      </a:hlink>
      <a:folHlink>
        <a:srgbClr val="0038AE"/>
      </a:folHlink>
    </a:clrScheme>
    <a:fontScheme name="Custom 4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2400" dirty="0">
            <a:solidFill>
              <a:schemeClr val="bg1"/>
            </a:solidFill>
          </a:defRPr>
        </a:defPPr>
      </a:lstStyle>
      <a:style>
        <a:lnRef idx="2">
          <a:schemeClr val="accent5">
            <a:shade val="15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a:style>
    </a:spDef>
  </a:objectDefaults>
  <a:extraClrSchemeLst>
    <a:extraClrScheme>
      <a:clrScheme name="bme_ftsrg_hun_micskeiz_new_v6 1">
        <a:dk1>
          <a:srgbClr val="621E0F"/>
        </a:dk1>
        <a:lt1>
          <a:srgbClr val="FFFFFF"/>
        </a:lt1>
        <a:dk2>
          <a:srgbClr val="000000"/>
        </a:dk2>
        <a:lt2>
          <a:srgbClr val="FFFFFF"/>
        </a:lt2>
        <a:accent1>
          <a:srgbClr val="F9DD2F"/>
        </a:accent1>
        <a:accent2>
          <a:srgbClr val="E67300"/>
        </a:accent2>
        <a:accent3>
          <a:srgbClr val="AAAAAA"/>
        </a:accent3>
        <a:accent4>
          <a:srgbClr val="DADADA"/>
        </a:accent4>
        <a:accent5>
          <a:srgbClr val="FBEBAD"/>
        </a:accent5>
        <a:accent6>
          <a:srgbClr val="D06800"/>
        </a:accent6>
        <a:hlink>
          <a:srgbClr val="0038AE"/>
        </a:hlink>
        <a:folHlink>
          <a:srgbClr val="0038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e_ftsrg_hun_micskeiz_new_v6 2">
        <a:dk1>
          <a:srgbClr val="0099FF"/>
        </a:dk1>
        <a:lt1>
          <a:srgbClr val="FFFFFF"/>
        </a:lt1>
        <a:dk2>
          <a:srgbClr val="000000"/>
        </a:dk2>
        <a:lt2>
          <a:srgbClr val="FFFF99"/>
        </a:lt2>
        <a:accent1>
          <a:srgbClr val="762536"/>
        </a:accent1>
        <a:accent2>
          <a:srgbClr val="81511D"/>
        </a:accent2>
        <a:accent3>
          <a:srgbClr val="AAAAAA"/>
        </a:accent3>
        <a:accent4>
          <a:srgbClr val="DADADA"/>
        </a:accent4>
        <a:accent5>
          <a:srgbClr val="BDACAE"/>
        </a:accent5>
        <a:accent6>
          <a:srgbClr val="744919"/>
        </a:accent6>
        <a:hlink>
          <a:srgbClr val="002060"/>
        </a:hlink>
        <a:folHlink>
          <a:srgbClr val="00206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e_ftsrg_hun_micskeiz_new_v6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00B686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00A579"/>
        </a:accent6>
        <a:hlink>
          <a:srgbClr val="0098CE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4e759f-3230-4292-ba73-6838daf5d04e">
      <Terms xmlns="http://schemas.microsoft.com/office/infopath/2007/PartnerControls"/>
    </lcf76f155ced4ddcb4097134ff3c332f>
    <TaxCatchAll xmlns="3c952ea8-ec5d-4cd3-b7a4-4851990907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A2324E7075CB54C9A7FA16B6592DF03" ma:contentTypeVersion="12" ma:contentTypeDescription="Új dokumentum létrehozása." ma:contentTypeScope="" ma:versionID="e0dc528b73b5bc67df7551720661794e">
  <xsd:schema xmlns:xsd="http://www.w3.org/2001/XMLSchema" xmlns:xs="http://www.w3.org/2001/XMLSchema" xmlns:p="http://schemas.microsoft.com/office/2006/metadata/properties" xmlns:ns2="a14e759f-3230-4292-ba73-6838daf5d04e" xmlns:ns3="3c952ea8-ec5d-4cd3-b7a4-485199090752" targetNamespace="http://schemas.microsoft.com/office/2006/metadata/properties" ma:root="true" ma:fieldsID="fa5f5ee81a7be72599b90e91569d0ded" ns2:_="" ns3:_="">
    <xsd:import namespace="a14e759f-3230-4292-ba73-6838daf5d04e"/>
    <xsd:import namespace="3c952ea8-ec5d-4cd3-b7a4-4851990907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e759f-3230-4292-ba73-6838daf5d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Képcímkék" ma:readOnly="false" ma:fieldId="{5cf76f15-5ced-4ddc-b409-7134ff3c332f}" ma:taxonomyMulti="true" ma:sspId="01d0beb6-f273-48e7-85d4-dac867ddce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52ea8-ec5d-4cd3-b7a4-4851990907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8eab61-3631-44d6-a2f9-7c07758e32e2}" ma:internalName="TaxCatchAll" ma:showField="CatchAllData" ma:web="3c952ea8-ec5d-4cd3-b7a4-4851990907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88C0C7-D06B-4F99-A653-716533E22D88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3c952ea8-ec5d-4cd3-b7a4-485199090752"/>
    <ds:schemaRef ds:uri="http://schemas.microsoft.com/office/infopath/2007/PartnerControls"/>
    <ds:schemaRef ds:uri="http://schemas.microsoft.com/office/2006/documentManagement/types"/>
    <ds:schemaRef ds:uri="a14e759f-3230-4292-ba73-6838daf5d04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939E0A-C782-434A-8460-A0AEE110A3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e759f-3230-4292-ba73-6838daf5d04e"/>
    <ds:schemaRef ds:uri="3c952ea8-ec5d-4cd3-b7a4-4851990907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B6349B-FF34-48B5-A91A-0F98375045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32427</TotalTime>
  <Words>1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Abadi Extra Light</vt:lpstr>
      <vt:lpstr>Arial</vt:lpstr>
      <vt:lpstr>Calibri</vt:lpstr>
      <vt:lpstr>Courier New</vt:lpstr>
      <vt:lpstr>Segoe UI</vt:lpstr>
      <vt:lpstr>Segoe UI Black</vt:lpstr>
      <vt:lpstr>Segoe UI Light</vt:lpstr>
      <vt:lpstr>Wingdings</vt:lpstr>
      <vt:lpstr>MIT70</vt:lpstr>
      <vt:lpstr>PowerPoint Presentation</vt:lpstr>
      <vt:lpstr>PowerPoint Presentation</vt:lpstr>
      <vt:lpstr>PowerPoint Presentation</vt:lpstr>
      <vt:lpstr>PowerPoint Presentation</vt:lpstr>
      <vt:lpstr>Színséma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MIT</dc:title>
  <dc:creator>BME MIT</dc:creator>
  <cp:lastModifiedBy>khazy</cp:lastModifiedBy>
  <cp:revision>2857</cp:revision>
  <dcterms:created xsi:type="dcterms:W3CDTF">2013-06-08T09:47:17Z</dcterms:created>
  <dcterms:modified xsi:type="dcterms:W3CDTF">2024-12-03T10:55:17Z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0x010100EA2324E7075CB54C9A7FA16B6592DF03</vt:lpwstr>
  </property>
  <property fmtid="{D5CDD505-2E9C-101B-9397-08002B2CF9AE}" pid="3" name="MediaServiceImageTags">
    <vt:lpwstr/>
  </property>
</Properties>
</file>